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0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F. Ghavipanjeh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n-US" sz="1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f.ghavipanjeh@gmail.com</a:t>
            </a:r>
            <a:endParaRPr lang="fa-IR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9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ant.mp3">
            <a:hlinkClick r:id="" action="ppaction://media"/>
          </p:cNvPr>
          <p:cNvPicPr>
            <a:picLocks noGrp="1" noChangeAspect="1"/>
          </p:cNvPicPr>
          <p:nvPr>
            <p:ph sz="quarter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5486400"/>
            <a:ext cx="609600" cy="609600"/>
          </a:xfrm>
        </p:spPr>
      </p:pic>
      <p:pic>
        <p:nvPicPr>
          <p:cNvPr id="14338" name="Picture 2" descr="C:\Users\CLICK\Desktop\books mine\English for Children\final-AM_animals\a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97760"/>
            <a:ext cx="4419600" cy="34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9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vert="horz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rooster</a:t>
            </a:r>
            <a:endParaRPr lang="fa-IR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rooster.mp3">
            <a:hlinkClick r:id="" action="ppaction://media"/>
          </p:cNvPr>
          <p:cNvPicPr>
            <a:picLocks noGrp="1" noChangeAspect="1"/>
          </p:cNvPicPr>
          <p:nvPr>
            <p:ph sz="quarter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5562600"/>
            <a:ext cx="609600" cy="609600"/>
          </a:xfrm>
        </p:spPr>
      </p:pic>
      <p:pic>
        <p:nvPicPr>
          <p:cNvPr id="15362" name="Picture 2" descr="C:\Users\CLICK\Desktop\books mine\English for Children\final-AM_animals\roos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3067050" cy="438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52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vert="horz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bear</a:t>
            </a:r>
            <a:endParaRPr lang="fa-IR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bear.mp3">
            <a:hlinkClick r:id="" action="ppaction://media"/>
          </p:cNvPr>
          <p:cNvPicPr>
            <a:picLocks noGrp="1" noChangeAspect="1"/>
          </p:cNvPicPr>
          <p:nvPr>
            <p:ph sz="quarter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5562600"/>
            <a:ext cx="609600" cy="609600"/>
          </a:xfrm>
        </p:spPr>
      </p:pic>
      <p:pic>
        <p:nvPicPr>
          <p:cNvPr id="16386" name="Picture 2" descr="C:\Users\CLICK\Desktop\books mine\English for Children\final-AM_animals\bea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507" y="2133600"/>
            <a:ext cx="463808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9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vert="horz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cow</a:t>
            </a:r>
            <a:endParaRPr lang="fa-IR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cow.mp3">
            <a:hlinkClick r:id="" action="ppaction://media"/>
          </p:cNvPr>
          <p:cNvPicPr>
            <a:picLocks noGrp="1" noChangeAspect="1"/>
          </p:cNvPicPr>
          <p:nvPr>
            <p:ph sz="quarter"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5800" y="5486400"/>
            <a:ext cx="609600" cy="609600"/>
          </a:xfrm>
        </p:spPr>
      </p:pic>
      <p:pic>
        <p:nvPicPr>
          <p:cNvPr id="17410" name="Picture 2" descr="C:\Users\CLICK\Desktop\books mine\English for Children\final-AM_animals\co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47494"/>
            <a:ext cx="5299656" cy="376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9</Words>
  <Application>Microsoft Office PowerPoint</Application>
  <PresentationFormat>On-screen Show (4:3)</PresentationFormat>
  <Paragraphs>8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PowerPoint Presentation</vt:lpstr>
      <vt:lpstr>ant</vt:lpstr>
      <vt:lpstr>rooster</vt:lpstr>
      <vt:lpstr>bear</vt:lpstr>
      <vt:lpstr>cow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</dc:creator>
  <cp:lastModifiedBy>CLICK</cp:lastModifiedBy>
  <cp:revision>15</cp:revision>
  <dcterms:created xsi:type="dcterms:W3CDTF">2006-08-16T00:00:00Z</dcterms:created>
  <dcterms:modified xsi:type="dcterms:W3CDTF">2021-05-18T20:54:46Z</dcterms:modified>
</cp:coreProperties>
</file>